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2" r:id="rId15"/>
    <p:sldId id="273" r:id="rId16"/>
    <p:sldId id="27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5T21:17:59.132" idx="1">
    <p:pos x="10" y="10"/>
    <p:text>add script for the picture.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8A89E1-B82E-4DA3-8E1B-132EB136B5C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836103DD-BD13-445C-9A07-A0865AD1971A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DATA</a:t>
          </a:r>
        </a:p>
      </dgm:t>
    </dgm:pt>
    <dgm:pt modelId="{366F1FE7-35CA-428C-B05C-744DA6C7FF5B}" type="parTrans" cxnId="{5E48F8C8-1939-4801-8C3E-2743FBF3D508}">
      <dgm:prSet/>
      <dgm:spPr/>
      <dgm:t>
        <a:bodyPr/>
        <a:lstStyle/>
        <a:p>
          <a:endParaRPr lang="en-US"/>
        </a:p>
      </dgm:t>
    </dgm:pt>
    <dgm:pt modelId="{45DD85B2-50A9-46A3-A8D9-0E1F89676C34}" type="sibTrans" cxnId="{5E48F8C8-1939-4801-8C3E-2743FBF3D508}">
      <dgm:prSet/>
      <dgm:spPr/>
      <dgm:t>
        <a:bodyPr/>
        <a:lstStyle/>
        <a:p>
          <a:endParaRPr lang="en-US"/>
        </a:p>
      </dgm:t>
    </dgm:pt>
    <dgm:pt modelId="{D337200C-2FFD-4A89-8CEA-B7FA86033855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WRITE A PROGRAM BASED ON PROCESS</a:t>
          </a:r>
        </a:p>
      </dgm:t>
    </dgm:pt>
    <dgm:pt modelId="{3A97646C-B553-4CAC-9B35-0F7418EE7C63}" type="parTrans" cxnId="{B691C965-C1DF-4B24-BC67-D1434ED913D0}">
      <dgm:prSet/>
      <dgm:spPr/>
      <dgm:t>
        <a:bodyPr/>
        <a:lstStyle/>
        <a:p>
          <a:endParaRPr lang="en-US"/>
        </a:p>
      </dgm:t>
    </dgm:pt>
    <dgm:pt modelId="{4A7C5296-1438-48C4-86C6-8F4EE4A8226A}" type="sibTrans" cxnId="{B691C965-C1DF-4B24-BC67-D1434ED913D0}">
      <dgm:prSet/>
      <dgm:spPr/>
      <dgm:t>
        <a:bodyPr/>
        <a:lstStyle/>
        <a:p>
          <a:endParaRPr lang="en-US"/>
        </a:p>
      </dgm:t>
    </dgm:pt>
    <dgm:pt modelId="{E806C65E-8142-44DC-AA3A-BB2E3E44609F}">
      <dgm:prSet phldrT="[Text]" custT="1"/>
      <dgm:spPr/>
      <dgm:t>
        <a:bodyPr/>
        <a:lstStyle/>
        <a:p>
          <a:endParaRPr lang="en-US" sz="12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r>
            <a: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KNOWLEDGE REPRESENTED IN MACHINE</a:t>
          </a:r>
        </a:p>
      </dgm:t>
    </dgm:pt>
    <dgm:pt modelId="{7D514FF1-7D69-42E6-8FB1-AD8E6E09EFC2}" type="parTrans" cxnId="{5DDCF48D-ACA7-4FDB-BDE9-9EAC20D042FA}">
      <dgm:prSet/>
      <dgm:spPr/>
      <dgm:t>
        <a:bodyPr/>
        <a:lstStyle/>
        <a:p>
          <a:endParaRPr lang="en-US"/>
        </a:p>
      </dgm:t>
    </dgm:pt>
    <dgm:pt modelId="{1CE2EA46-0733-4C1F-AEAF-0C6C04832155}" type="sibTrans" cxnId="{5DDCF48D-ACA7-4FDB-BDE9-9EAC20D042FA}">
      <dgm:prSet/>
      <dgm:spPr/>
      <dgm:t>
        <a:bodyPr/>
        <a:lstStyle/>
        <a:p>
          <a:endParaRPr lang="en-US"/>
        </a:p>
      </dgm:t>
    </dgm:pt>
    <dgm:pt modelId="{1EB1433A-9CD9-4088-9DB5-27AA62EB7F2A}">
      <dgm:prSet/>
      <dgm:spPr/>
      <dgm:t>
        <a:bodyPr/>
        <a:lstStyle/>
        <a:p>
          <a:endParaRPr lang="en-US"/>
        </a:p>
      </dgm:t>
    </dgm:pt>
    <dgm:pt modelId="{8C8A2514-D08B-45AF-BBE8-DAE0038768E5}" type="parTrans" cxnId="{DEFE225B-3E0C-4ABF-ADAC-D500F6F5FC6D}">
      <dgm:prSet/>
      <dgm:spPr/>
      <dgm:t>
        <a:bodyPr/>
        <a:lstStyle/>
        <a:p>
          <a:endParaRPr lang="en-US"/>
        </a:p>
      </dgm:t>
    </dgm:pt>
    <dgm:pt modelId="{4CF3EBAE-2392-420B-A5DF-DF8B47671D11}" type="sibTrans" cxnId="{DEFE225B-3E0C-4ABF-ADAC-D500F6F5FC6D}">
      <dgm:prSet/>
      <dgm:spPr/>
      <dgm:t>
        <a:bodyPr/>
        <a:lstStyle/>
        <a:p>
          <a:endParaRPr lang="en-US"/>
        </a:p>
      </dgm:t>
    </dgm:pt>
    <dgm:pt modelId="{E5BFE004-1CDF-439A-AA95-B0C7CCDE678B}" type="pres">
      <dgm:prSet presAssocID="{6C8A89E1-B82E-4DA3-8E1B-132EB136B5C1}" presName="Name0" presStyleCnt="0">
        <dgm:presLayoutVars>
          <dgm:dir/>
          <dgm:resizeHandles val="exact"/>
        </dgm:presLayoutVars>
      </dgm:prSet>
      <dgm:spPr/>
    </dgm:pt>
    <dgm:pt modelId="{1AA972C2-2F03-4F02-9B87-C7047623ADA3}" type="pres">
      <dgm:prSet presAssocID="{836103DD-BD13-445C-9A07-A0865AD1971A}" presName="node" presStyleLbl="node1" presStyleIdx="0" presStyleCnt="4">
        <dgm:presLayoutVars>
          <dgm:bulletEnabled val="1"/>
        </dgm:presLayoutVars>
      </dgm:prSet>
      <dgm:spPr/>
    </dgm:pt>
    <dgm:pt modelId="{FC5CB8EF-FBBF-40EB-AC57-F8C13E3E8E33}" type="pres">
      <dgm:prSet presAssocID="{45DD85B2-50A9-46A3-A8D9-0E1F89676C34}" presName="sibTrans" presStyleLbl="sibTrans2D1" presStyleIdx="0" presStyleCnt="3"/>
      <dgm:spPr/>
    </dgm:pt>
    <dgm:pt modelId="{63BD65B7-0543-47F4-AD45-C42A7052F304}" type="pres">
      <dgm:prSet presAssocID="{45DD85B2-50A9-46A3-A8D9-0E1F89676C34}" presName="connectorText" presStyleLbl="sibTrans2D1" presStyleIdx="0" presStyleCnt="3"/>
      <dgm:spPr/>
    </dgm:pt>
    <dgm:pt modelId="{20FDB45A-D319-4296-93A2-BEC697C2719D}" type="pres">
      <dgm:prSet presAssocID="{D337200C-2FFD-4A89-8CEA-B7FA86033855}" presName="node" presStyleLbl="node1" presStyleIdx="1" presStyleCnt="4">
        <dgm:presLayoutVars>
          <dgm:bulletEnabled val="1"/>
        </dgm:presLayoutVars>
      </dgm:prSet>
      <dgm:spPr/>
    </dgm:pt>
    <dgm:pt modelId="{5750FAF8-7B04-4B33-91A1-E3935942A426}" type="pres">
      <dgm:prSet presAssocID="{4A7C5296-1438-48C4-86C6-8F4EE4A8226A}" presName="sibTrans" presStyleLbl="sibTrans2D1" presStyleIdx="1" presStyleCnt="3"/>
      <dgm:spPr/>
    </dgm:pt>
    <dgm:pt modelId="{91F8803F-5A79-468A-A38F-8EE1A16BC3A8}" type="pres">
      <dgm:prSet presAssocID="{4A7C5296-1438-48C4-86C6-8F4EE4A8226A}" presName="connectorText" presStyleLbl="sibTrans2D1" presStyleIdx="1" presStyleCnt="3"/>
      <dgm:spPr/>
    </dgm:pt>
    <dgm:pt modelId="{0FDD47D4-7B8F-4B2B-A8FB-E25D5D3B5EFA}" type="pres">
      <dgm:prSet presAssocID="{E806C65E-8142-44DC-AA3A-BB2E3E44609F}" presName="node" presStyleLbl="node1" presStyleIdx="2" presStyleCnt="4">
        <dgm:presLayoutVars>
          <dgm:bulletEnabled val="1"/>
        </dgm:presLayoutVars>
      </dgm:prSet>
      <dgm:spPr/>
    </dgm:pt>
    <dgm:pt modelId="{4AEAD80D-9929-472B-8625-C65284A7B97D}" type="pres">
      <dgm:prSet presAssocID="{1CE2EA46-0733-4C1F-AEAF-0C6C04832155}" presName="sibTrans" presStyleLbl="sibTrans2D1" presStyleIdx="2" presStyleCnt="3"/>
      <dgm:spPr/>
    </dgm:pt>
    <dgm:pt modelId="{629BC006-1010-40BD-961C-AE0DAA02927A}" type="pres">
      <dgm:prSet presAssocID="{1CE2EA46-0733-4C1F-AEAF-0C6C04832155}" presName="connectorText" presStyleLbl="sibTrans2D1" presStyleIdx="2" presStyleCnt="3"/>
      <dgm:spPr/>
    </dgm:pt>
    <dgm:pt modelId="{5B118999-A6DC-42A1-948D-7D21F455C116}" type="pres">
      <dgm:prSet presAssocID="{1EB1433A-9CD9-4088-9DB5-27AA62EB7F2A}" presName="node" presStyleLbl="node1" presStyleIdx="3" presStyleCnt="4">
        <dgm:presLayoutVars>
          <dgm:bulletEnabled val="1"/>
        </dgm:presLayoutVars>
      </dgm:prSet>
      <dgm:spPr/>
    </dgm:pt>
  </dgm:ptLst>
  <dgm:cxnLst>
    <dgm:cxn modelId="{0A3E6E06-0CB8-45DE-8447-3A786C1CD316}" type="presOf" srcId="{1EB1433A-9CD9-4088-9DB5-27AA62EB7F2A}" destId="{5B118999-A6DC-42A1-948D-7D21F455C116}" srcOrd="0" destOrd="0" presId="urn:microsoft.com/office/officeart/2005/8/layout/process1"/>
    <dgm:cxn modelId="{1A5AAB1A-D3B5-45CB-945D-EEA30A97C959}" type="presOf" srcId="{45DD85B2-50A9-46A3-A8D9-0E1F89676C34}" destId="{63BD65B7-0543-47F4-AD45-C42A7052F304}" srcOrd="1" destOrd="0" presId="urn:microsoft.com/office/officeart/2005/8/layout/process1"/>
    <dgm:cxn modelId="{FA620C1F-E468-4EB1-88E8-BC0D2D3DC450}" type="presOf" srcId="{E806C65E-8142-44DC-AA3A-BB2E3E44609F}" destId="{0FDD47D4-7B8F-4B2B-A8FB-E25D5D3B5EFA}" srcOrd="0" destOrd="0" presId="urn:microsoft.com/office/officeart/2005/8/layout/process1"/>
    <dgm:cxn modelId="{9C882435-1D1A-489F-B5D1-F7BF585F45A4}" type="presOf" srcId="{1CE2EA46-0733-4C1F-AEAF-0C6C04832155}" destId="{4AEAD80D-9929-472B-8625-C65284A7B97D}" srcOrd="0" destOrd="0" presId="urn:microsoft.com/office/officeart/2005/8/layout/process1"/>
    <dgm:cxn modelId="{E9F98238-9815-4DA7-95A5-AB2A507A8E12}" type="presOf" srcId="{D337200C-2FFD-4A89-8CEA-B7FA86033855}" destId="{20FDB45A-D319-4296-93A2-BEC697C2719D}" srcOrd="0" destOrd="0" presId="urn:microsoft.com/office/officeart/2005/8/layout/process1"/>
    <dgm:cxn modelId="{DEFE225B-3E0C-4ABF-ADAC-D500F6F5FC6D}" srcId="{6C8A89E1-B82E-4DA3-8E1B-132EB136B5C1}" destId="{1EB1433A-9CD9-4088-9DB5-27AA62EB7F2A}" srcOrd="3" destOrd="0" parTransId="{8C8A2514-D08B-45AF-BBE8-DAE0038768E5}" sibTransId="{4CF3EBAE-2392-420B-A5DF-DF8B47671D11}"/>
    <dgm:cxn modelId="{914E585D-0823-42E4-86DB-C442B44BB52C}" type="presOf" srcId="{1CE2EA46-0733-4C1F-AEAF-0C6C04832155}" destId="{629BC006-1010-40BD-961C-AE0DAA02927A}" srcOrd="1" destOrd="0" presId="urn:microsoft.com/office/officeart/2005/8/layout/process1"/>
    <dgm:cxn modelId="{B691C965-C1DF-4B24-BC67-D1434ED913D0}" srcId="{6C8A89E1-B82E-4DA3-8E1B-132EB136B5C1}" destId="{D337200C-2FFD-4A89-8CEA-B7FA86033855}" srcOrd="1" destOrd="0" parTransId="{3A97646C-B553-4CAC-9B35-0F7418EE7C63}" sibTransId="{4A7C5296-1438-48C4-86C6-8F4EE4A8226A}"/>
    <dgm:cxn modelId="{5DDCF48D-ACA7-4FDB-BDE9-9EAC20D042FA}" srcId="{6C8A89E1-B82E-4DA3-8E1B-132EB136B5C1}" destId="{E806C65E-8142-44DC-AA3A-BB2E3E44609F}" srcOrd="2" destOrd="0" parTransId="{7D514FF1-7D69-42E6-8FB1-AD8E6E09EFC2}" sibTransId="{1CE2EA46-0733-4C1F-AEAF-0C6C04832155}"/>
    <dgm:cxn modelId="{7A4C04A6-AFD2-4536-976A-A3BCF8603B72}" type="presOf" srcId="{4A7C5296-1438-48C4-86C6-8F4EE4A8226A}" destId="{5750FAF8-7B04-4B33-91A1-E3935942A426}" srcOrd="0" destOrd="0" presId="urn:microsoft.com/office/officeart/2005/8/layout/process1"/>
    <dgm:cxn modelId="{3DED50AA-5498-427A-8A13-BA8DF454FC23}" type="presOf" srcId="{45DD85B2-50A9-46A3-A8D9-0E1F89676C34}" destId="{FC5CB8EF-FBBF-40EB-AC57-F8C13E3E8E33}" srcOrd="0" destOrd="0" presId="urn:microsoft.com/office/officeart/2005/8/layout/process1"/>
    <dgm:cxn modelId="{B07944AF-17B8-4AE9-B1D0-5A36913D7503}" type="presOf" srcId="{6C8A89E1-B82E-4DA3-8E1B-132EB136B5C1}" destId="{E5BFE004-1CDF-439A-AA95-B0C7CCDE678B}" srcOrd="0" destOrd="0" presId="urn:microsoft.com/office/officeart/2005/8/layout/process1"/>
    <dgm:cxn modelId="{5E48F8C8-1939-4801-8C3E-2743FBF3D508}" srcId="{6C8A89E1-B82E-4DA3-8E1B-132EB136B5C1}" destId="{836103DD-BD13-445C-9A07-A0865AD1971A}" srcOrd="0" destOrd="0" parTransId="{366F1FE7-35CA-428C-B05C-744DA6C7FF5B}" sibTransId="{45DD85B2-50A9-46A3-A8D9-0E1F89676C34}"/>
    <dgm:cxn modelId="{42AC1BD5-A08D-47B5-B86F-6425C5319084}" type="presOf" srcId="{4A7C5296-1438-48C4-86C6-8F4EE4A8226A}" destId="{91F8803F-5A79-468A-A38F-8EE1A16BC3A8}" srcOrd="1" destOrd="0" presId="urn:microsoft.com/office/officeart/2005/8/layout/process1"/>
    <dgm:cxn modelId="{E769C1E3-D4F7-4B76-942A-718767D99E03}" type="presOf" srcId="{836103DD-BD13-445C-9A07-A0865AD1971A}" destId="{1AA972C2-2F03-4F02-9B87-C7047623ADA3}" srcOrd="0" destOrd="0" presId="urn:microsoft.com/office/officeart/2005/8/layout/process1"/>
    <dgm:cxn modelId="{D8C2DB52-8F2C-4808-96E4-693988F24FAA}" type="presParOf" srcId="{E5BFE004-1CDF-439A-AA95-B0C7CCDE678B}" destId="{1AA972C2-2F03-4F02-9B87-C7047623ADA3}" srcOrd="0" destOrd="0" presId="urn:microsoft.com/office/officeart/2005/8/layout/process1"/>
    <dgm:cxn modelId="{1CE2F15B-D1EE-4F65-B338-D873A3C4F70B}" type="presParOf" srcId="{E5BFE004-1CDF-439A-AA95-B0C7CCDE678B}" destId="{FC5CB8EF-FBBF-40EB-AC57-F8C13E3E8E33}" srcOrd="1" destOrd="0" presId="urn:microsoft.com/office/officeart/2005/8/layout/process1"/>
    <dgm:cxn modelId="{CEBF5A03-9F81-4969-945B-29AA459DF3F2}" type="presParOf" srcId="{FC5CB8EF-FBBF-40EB-AC57-F8C13E3E8E33}" destId="{63BD65B7-0543-47F4-AD45-C42A7052F304}" srcOrd="0" destOrd="0" presId="urn:microsoft.com/office/officeart/2005/8/layout/process1"/>
    <dgm:cxn modelId="{BAD64554-B983-44F4-A54E-774DC341B6E3}" type="presParOf" srcId="{E5BFE004-1CDF-439A-AA95-B0C7CCDE678B}" destId="{20FDB45A-D319-4296-93A2-BEC697C2719D}" srcOrd="2" destOrd="0" presId="urn:microsoft.com/office/officeart/2005/8/layout/process1"/>
    <dgm:cxn modelId="{9D3EB291-1136-4892-8370-2586C2F797C0}" type="presParOf" srcId="{E5BFE004-1CDF-439A-AA95-B0C7CCDE678B}" destId="{5750FAF8-7B04-4B33-91A1-E3935942A426}" srcOrd="3" destOrd="0" presId="urn:microsoft.com/office/officeart/2005/8/layout/process1"/>
    <dgm:cxn modelId="{FB31E774-306C-4D95-A1DD-BA7E734BD563}" type="presParOf" srcId="{5750FAF8-7B04-4B33-91A1-E3935942A426}" destId="{91F8803F-5A79-468A-A38F-8EE1A16BC3A8}" srcOrd="0" destOrd="0" presId="urn:microsoft.com/office/officeart/2005/8/layout/process1"/>
    <dgm:cxn modelId="{00D8FCF9-A6DF-477A-9333-F76B69158EA6}" type="presParOf" srcId="{E5BFE004-1CDF-439A-AA95-B0C7CCDE678B}" destId="{0FDD47D4-7B8F-4B2B-A8FB-E25D5D3B5EFA}" srcOrd="4" destOrd="0" presId="urn:microsoft.com/office/officeart/2005/8/layout/process1"/>
    <dgm:cxn modelId="{1A02CD44-FE72-41D2-97D4-A76BDC641926}" type="presParOf" srcId="{E5BFE004-1CDF-439A-AA95-B0C7CCDE678B}" destId="{4AEAD80D-9929-472B-8625-C65284A7B97D}" srcOrd="5" destOrd="0" presId="urn:microsoft.com/office/officeart/2005/8/layout/process1"/>
    <dgm:cxn modelId="{AC8C6285-E427-4192-80F3-1CACEAA2596A}" type="presParOf" srcId="{4AEAD80D-9929-472B-8625-C65284A7B97D}" destId="{629BC006-1010-40BD-961C-AE0DAA02927A}" srcOrd="0" destOrd="0" presId="urn:microsoft.com/office/officeart/2005/8/layout/process1"/>
    <dgm:cxn modelId="{B46E41FD-D00C-4272-9DA3-6C2E3CAE6BBE}" type="presParOf" srcId="{E5BFE004-1CDF-439A-AA95-B0C7CCDE678B}" destId="{5B118999-A6DC-42A1-948D-7D21F455C11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8A89E1-B82E-4DA3-8E1B-132EB136B5C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836103DD-BD13-445C-9A07-A0865AD1971A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DATA WITH RIGHT ANSWERS</a:t>
          </a:r>
        </a:p>
      </dgm:t>
    </dgm:pt>
    <dgm:pt modelId="{366F1FE7-35CA-428C-B05C-744DA6C7FF5B}" type="parTrans" cxnId="{5E48F8C8-1939-4801-8C3E-2743FBF3D508}">
      <dgm:prSet/>
      <dgm:spPr/>
      <dgm:t>
        <a:bodyPr/>
        <a:lstStyle/>
        <a:p>
          <a:endParaRPr lang="en-US"/>
        </a:p>
      </dgm:t>
    </dgm:pt>
    <dgm:pt modelId="{45DD85B2-50A9-46A3-A8D9-0E1F89676C34}" type="sibTrans" cxnId="{5E48F8C8-1939-4801-8C3E-2743FBF3D508}">
      <dgm:prSet/>
      <dgm:spPr/>
      <dgm:t>
        <a:bodyPr/>
        <a:lstStyle/>
        <a:p>
          <a:endParaRPr lang="en-US"/>
        </a:p>
      </dgm:t>
    </dgm:pt>
    <dgm:pt modelId="{D337200C-2FFD-4A89-8CEA-B7FA86033855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COMPUTER LEARNS FROM EXAMPLE</a:t>
          </a:r>
        </a:p>
      </dgm:t>
    </dgm:pt>
    <dgm:pt modelId="{3A97646C-B553-4CAC-9B35-0F7418EE7C63}" type="parTrans" cxnId="{B691C965-C1DF-4B24-BC67-D1434ED913D0}">
      <dgm:prSet/>
      <dgm:spPr/>
      <dgm:t>
        <a:bodyPr/>
        <a:lstStyle/>
        <a:p>
          <a:endParaRPr lang="en-US"/>
        </a:p>
      </dgm:t>
    </dgm:pt>
    <dgm:pt modelId="{4A7C5296-1438-48C4-86C6-8F4EE4A8226A}" type="sibTrans" cxnId="{B691C965-C1DF-4B24-BC67-D1434ED913D0}">
      <dgm:prSet/>
      <dgm:spPr/>
      <dgm:t>
        <a:bodyPr/>
        <a:lstStyle/>
        <a:p>
          <a:endParaRPr lang="en-US"/>
        </a:p>
      </dgm:t>
    </dgm:pt>
    <dgm:pt modelId="{E806C65E-8142-44DC-AA3A-BB2E3E44609F}">
      <dgm:prSet phldrT="[Text]" custT="1"/>
      <dgm:spPr/>
      <dgm:t>
        <a:bodyPr/>
        <a:lstStyle/>
        <a:p>
          <a:endParaRPr lang="en-US" sz="12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r>
            <a: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KNOWLEDGE REPRESENTED IN MACHINE</a:t>
          </a:r>
        </a:p>
      </dgm:t>
    </dgm:pt>
    <dgm:pt modelId="{7D514FF1-7D69-42E6-8FB1-AD8E6E09EFC2}" type="parTrans" cxnId="{5DDCF48D-ACA7-4FDB-BDE9-9EAC20D042FA}">
      <dgm:prSet/>
      <dgm:spPr/>
      <dgm:t>
        <a:bodyPr/>
        <a:lstStyle/>
        <a:p>
          <a:endParaRPr lang="en-US"/>
        </a:p>
      </dgm:t>
    </dgm:pt>
    <dgm:pt modelId="{1CE2EA46-0733-4C1F-AEAF-0C6C04832155}" type="sibTrans" cxnId="{5DDCF48D-ACA7-4FDB-BDE9-9EAC20D042FA}">
      <dgm:prSet/>
      <dgm:spPr/>
      <dgm:t>
        <a:bodyPr/>
        <a:lstStyle/>
        <a:p>
          <a:endParaRPr lang="en-US"/>
        </a:p>
      </dgm:t>
    </dgm:pt>
    <dgm:pt modelId="{1EB1433A-9CD9-4088-9DB5-27AA62EB7F2A}">
      <dgm:prSet/>
      <dgm:spPr/>
      <dgm:t>
        <a:bodyPr/>
        <a:lstStyle/>
        <a:p>
          <a:endParaRPr lang="en-US"/>
        </a:p>
      </dgm:t>
    </dgm:pt>
    <dgm:pt modelId="{8C8A2514-D08B-45AF-BBE8-DAE0038768E5}" type="parTrans" cxnId="{DEFE225B-3E0C-4ABF-ADAC-D500F6F5FC6D}">
      <dgm:prSet/>
      <dgm:spPr/>
      <dgm:t>
        <a:bodyPr/>
        <a:lstStyle/>
        <a:p>
          <a:endParaRPr lang="en-US"/>
        </a:p>
      </dgm:t>
    </dgm:pt>
    <dgm:pt modelId="{4CF3EBAE-2392-420B-A5DF-DF8B47671D11}" type="sibTrans" cxnId="{DEFE225B-3E0C-4ABF-ADAC-D500F6F5FC6D}">
      <dgm:prSet/>
      <dgm:spPr/>
      <dgm:t>
        <a:bodyPr/>
        <a:lstStyle/>
        <a:p>
          <a:endParaRPr lang="en-US"/>
        </a:p>
      </dgm:t>
    </dgm:pt>
    <dgm:pt modelId="{E5BFE004-1CDF-439A-AA95-B0C7CCDE678B}" type="pres">
      <dgm:prSet presAssocID="{6C8A89E1-B82E-4DA3-8E1B-132EB136B5C1}" presName="Name0" presStyleCnt="0">
        <dgm:presLayoutVars>
          <dgm:dir/>
          <dgm:resizeHandles val="exact"/>
        </dgm:presLayoutVars>
      </dgm:prSet>
      <dgm:spPr/>
    </dgm:pt>
    <dgm:pt modelId="{1AA972C2-2F03-4F02-9B87-C7047623ADA3}" type="pres">
      <dgm:prSet presAssocID="{836103DD-BD13-445C-9A07-A0865AD1971A}" presName="node" presStyleLbl="node1" presStyleIdx="0" presStyleCnt="4">
        <dgm:presLayoutVars>
          <dgm:bulletEnabled val="1"/>
        </dgm:presLayoutVars>
      </dgm:prSet>
      <dgm:spPr/>
    </dgm:pt>
    <dgm:pt modelId="{FC5CB8EF-FBBF-40EB-AC57-F8C13E3E8E33}" type="pres">
      <dgm:prSet presAssocID="{45DD85B2-50A9-46A3-A8D9-0E1F89676C34}" presName="sibTrans" presStyleLbl="sibTrans2D1" presStyleIdx="0" presStyleCnt="3"/>
      <dgm:spPr/>
    </dgm:pt>
    <dgm:pt modelId="{63BD65B7-0543-47F4-AD45-C42A7052F304}" type="pres">
      <dgm:prSet presAssocID="{45DD85B2-50A9-46A3-A8D9-0E1F89676C34}" presName="connectorText" presStyleLbl="sibTrans2D1" presStyleIdx="0" presStyleCnt="3"/>
      <dgm:spPr/>
    </dgm:pt>
    <dgm:pt modelId="{20FDB45A-D319-4296-93A2-BEC697C2719D}" type="pres">
      <dgm:prSet presAssocID="{D337200C-2FFD-4A89-8CEA-B7FA86033855}" presName="node" presStyleLbl="node1" presStyleIdx="1" presStyleCnt="4">
        <dgm:presLayoutVars>
          <dgm:bulletEnabled val="1"/>
        </dgm:presLayoutVars>
      </dgm:prSet>
      <dgm:spPr/>
    </dgm:pt>
    <dgm:pt modelId="{5750FAF8-7B04-4B33-91A1-E3935942A426}" type="pres">
      <dgm:prSet presAssocID="{4A7C5296-1438-48C4-86C6-8F4EE4A8226A}" presName="sibTrans" presStyleLbl="sibTrans2D1" presStyleIdx="1" presStyleCnt="3"/>
      <dgm:spPr/>
    </dgm:pt>
    <dgm:pt modelId="{91F8803F-5A79-468A-A38F-8EE1A16BC3A8}" type="pres">
      <dgm:prSet presAssocID="{4A7C5296-1438-48C4-86C6-8F4EE4A8226A}" presName="connectorText" presStyleLbl="sibTrans2D1" presStyleIdx="1" presStyleCnt="3"/>
      <dgm:spPr/>
    </dgm:pt>
    <dgm:pt modelId="{0FDD47D4-7B8F-4B2B-A8FB-E25D5D3B5EFA}" type="pres">
      <dgm:prSet presAssocID="{E806C65E-8142-44DC-AA3A-BB2E3E44609F}" presName="node" presStyleLbl="node1" presStyleIdx="2" presStyleCnt="4">
        <dgm:presLayoutVars>
          <dgm:bulletEnabled val="1"/>
        </dgm:presLayoutVars>
      </dgm:prSet>
      <dgm:spPr/>
    </dgm:pt>
    <dgm:pt modelId="{4AEAD80D-9929-472B-8625-C65284A7B97D}" type="pres">
      <dgm:prSet presAssocID="{1CE2EA46-0733-4C1F-AEAF-0C6C04832155}" presName="sibTrans" presStyleLbl="sibTrans2D1" presStyleIdx="2" presStyleCnt="3"/>
      <dgm:spPr/>
    </dgm:pt>
    <dgm:pt modelId="{629BC006-1010-40BD-961C-AE0DAA02927A}" type="pres">
      <dgm:prSet presAssocID="{1CE2EA46-0733-4C1F-AEAF-0C6C04832155}" presName="connectorText" presStyleLbl="sibTrans2D1" presStyleIdx="2" presStyleCnt="3"/>
      <dgm:spPr/>
    </dgm:pt>
    <dgm:pt modelId="{5B118999-A6DC-42A1-948D-7D21F455C116}" type="pres">
      <dgm:prSet presAssocID="{1EB1433A-9CD9-4088-9DB5-27AA62EB7F2A}" presName="node" presStyleLbl="node1" presStyleIdx="3" presStyleCnt="4">
        <dgm:presLayoutVars>
          <dgm:bulletEnabled val="1"/>
        </dgm:presLayoutVars>
      </dgm:prSet>
      <dgm:spPr/>
    </dgm:pt>
  </dgm:ptLst>
  <dgm:cxnLst>
    <dgm:cxn modelId="{0A3E6E06-0CB8-45DE-8447-3A786C1CD316}" type="presOf" srcId="{1EB1433A-9CD9-4088-9DB5-27AA62EB7F2A}" destId="{5B118999-A6DC-42A1-948D-7D21F455C116}" srcOrd="0" destOrd="0" presId="urn:microsoft.com/office/officeart/2005/8/layout/process1"/>
    <dgm:cxn modelId="{1A5AAB1A-D3B5-45CB-945D-EEA30A97C959}" type="presOf" srcId="{45DD85B2-50A9-46A3-A8D9-0E1F89676C34}" destId="{63BD65B7-0543-47F4-AD45-C42A7052F304}" srcOrd="1" destOrd="0" presId="urn:microsoft.com/office/officeart/2005/8/layout/process1"/>
    <dgm:cxn modelId="{FA620C1F-E468-4EB1-88E8-BC0D2D3DC450}" type="presOf" srcId="{E806C65E-8142-44DC-AA3A-BB2E3E44609F}" destId="{0FDD47D4-7B8F-4B2B-A8FB-E25D5D3B5EFA}" srcOrd="0" destOrd="0" presId="urn:microsoft.com/office/officeart/2005/8/layout/process1"/>
    <dgm:cxn modelId="{9C882435-1D1A-489F-B5D1-F7BF585F45A4}" type="presOf" srcId="{1CE2EA46-0733-4C1F-AEAF-0C6C04832155}" destId="{4AEAD80D-9929-472B-8625-C65284A7B97D}" srcOrd="0" destOrd="0" presId="urn:microsoft.com/office/officeart/2005/8/layout/process1"/>
    <dgm:cxn modelId="{E9F98238-9815-4DA7-95A5-AB2A507A8E12}" type="presOf" srcId="{D337200C-2FFD-4A89-8CEA-B7FA86033855}" destId="{20FDB45A-D319-4296-93A2-BEC697C2719D}" srcOrd="0" destOrd="0" presId="urn:microsoft.com/office/officeart/2005/8/layout/process1"/>
    <dgm:cxn modelId="{DEFE225B-3E0C-4ABF-ADAC-D500F6F5FC6D}" srcId="{6C8A89E1-B82E-4DA3-8E1B-132EB136B5C1}" destId="{1EB1433A-9CD9-4088-9DB5-27AA62EB7F2A}" srcOrd="3" destOrd="0" parTransId="{8C8A2514-D08B-45AF-BBE8-DAE0038768E5}" sibTransId="{4CF3EBAE-2392-420B-A5DF-DF8B47671D11}"/>
    <dgm:cxn modelId="{914E585D-0823-42E4-86DB-C442B44BB52C}" type="presOf" srcId="{1CE2EA46-0733-4C1F-AEAF-0C6C04832155}" destId="{629BC006-1010-40BD-961C-AE0DAA02927A}" srcOrd="1" destOrd="0" presId="urn:microsoft.com/office/officeart/2005/8/layout/process1"/>
    <dgm:cxn modelId="{B691C965-C1DF-4B24-BC67-D1434ED913D0}" srcId="{6C8A89E1-B82E-4DA3-8E1B-132EB136B5C1}" destId="{D337200C-2FFD-4A89-8CEA-B7FA86033855}" srcOrd="1" destOrd="0" parTransId="{3A97646C-B553-4CAC-9B35-0F7418EE7C63}" sibTransId="{4A7C5296-1438-48C4-86C6-8F4EE4A8226A}"/>
    <dgm:cxn modelId="{5DDCF48D-ACA7-4FDB-BDE9-9EAC20D042FA}" srcId="{6C8A89E1-B82E-4DA3-8E1B-132EB136B5C1}" destId="{E806C65E-8142-44DC-AA3A-BB2E3E44609F}" srcOrd="2" destOrd="0" parTransId="{7D514FF1-7D69-42E6-8FB1-AD8E6E09EFC2}" sibTransId="{1CE2EA46-0733-4C1F-AEAF-0C6C04832155}"/>
    <dgm:cxn modelId="{7A4C04A6-AFD2-4536-976A-A3BCF8603B72}" type="presOf" srcId="{4A7C5296-1438-48C4-86C6-8F4EE4A8226A}" destId="{5750FAF8-7B04-4B33-91A1-E3935942A426}" srcOrd="0" destOrd="0" presId="urn:microsoft.com/office/officeart/2005/8/layout/process1"/>
    <dgm:cxn modelId="{3DED50AA-5498-427A-8A13-BA8DF454FC23}" type="presOf" srcId="{45DD85B2-50A9-46A3-A8D9-0E1F89676C34}" destId="{FC5CB8EF-FBBF-40EB-AC57-F8C13E3E8E33}" srcOrd="0" destOrd="0" presId="urn:microsoft.com/office/officeart/2005/8/layout/process1"/>
    <dgm:cxn modelId="{B07944AF-17B8-4AE9-B1D0-5A36913D7503}" type="presOf" srcId="{6C8A89E1-B82E-4DA3-8E1B-132EB136B5C1}" destId="{E5BFE004-1CDF-439A-AA95-B0C7CCDE678B}" srcOrd="0" destOrd="0" presId="urn:microsoft.com/office/officeart/2005/8/layout/process1"/>
    <dgm:cxn modelId="{5E48F8C8-1939-4801-8C3E-2743FBF3D508}" srcId="{6C8A89E1-B82E-4DA3-8E1B-132EB136B5C1}" destId="{836103DD-BD13-445C-9A07-A0865AD1971A}" srcOrd="0" destOrd="0" parTransId="{366F1FE7-35CA-428C-B05C-744DA6C7FF5B}" sibTransId="{45DD85B2-50A9-46A3-A8D9-0E1F89676C34}"/>
    <dgm:cxn modelId="{42AC1BD5-A08D-47B5-B86F-6425C5319084}" type="presOf" srcId="{4A7C5296-1438-48C4-86C6-8F4EE4A8226A}" destId="{91F8803F-5A79-468A-A38F-8EE1A16BC3A8}" srcOrd="1" destOrd="0" presId="urn:microsoft.com/office/officeart/2005/8/layout/process1"/>
    <dgm:cxn modelId="{E769C1E3-D4F7-4B76-942A-718767D99E03}" type="presOf" srcId="{836103DD-BD13-445C-9A07-A0865AD1971A}" destId="{1AA972C2-2F03-4F02-9B87-C7047623ADA3}" srcOrd="0" destOrd="0" presId="urn:microsoft.com/office/officeart/2005/8/layout/process1"/>
    <dgm:cxn modelId="{D8C2DB52-8F2C-4808-96E4-693988F24FAA}" type="presParOf" srcId="{E5BFE004-1CDF-439A-AA95-B0C7CCDE678B}" destId="{1AA972C2-2F03-4F02-9B87-C7047623ADA3}" srcOrd="0" destOrd="0" presId="urn:microsoft.com/office/officeart/2005/8/layout/process1"/>
    <dgm:cxn modelId="{1CE2F15B-D1EE-4F65-B338-D873A3C4F70B}" type="presParOf" srcId="{E5BFE004-1CDF-439A-AA95-B0C7CCDE678B}" destId="{FC5CB8EF-FBBF-40EB-AC57-F8C13E3E8E33}" srcOrd="1" destOrd="0" presId="urn:microsoft.com/office/officeart/2005/8/layout/process1"/>
    <dgm:cxn modelId="{CEBF5A03-9F81-4969-945B-29AA459DF3F2}" type="presParOf" srcId="{FC5CB8EF-FBBF-40EB-AC57-F8C13E3E8E33}" destId="{63BD65B7-0543-47F4-AD45-C42A7052F304}" srcOrd="0" destOrd="0" presId="urn:microsoft.com/office/officeart/2005/8/layout/process1"/>
    <dgm:cxn modelId="{BAD64554-B983-44F4-A54E-774DC341B6E3}" type="presParOf" srcId="{E5BFE004-1CDF-439A-AA95-B0C7CCDE678B}" destId="{20FDB45A-D319-4296-93A2-BEC697C2719D}" srcOrd="2" destOrd="0" presId="urn:microsoft.com/office/officeart/2005/8/layout/process1"/>
    <dgm:cxn modelId="{9D3EB291-1136-4892-8370-2586C2F797C0}" type="presParOf" srcId="{E5BFE004-1CDF-439A-AA95-B0C7CCDE678B}" destId="{5750FAF8-7B04-4B33-91A1-E3935942A426}" srcOrd="3" destOrd="0" presId="urn:microsoft.com/office/officeart/2005/8/layout/process1"/>
    <dgm:cxn modelId="{FB31E774-306C-4D95-A1DD-BA7E734BD563}" type="presParOf" srcId="{5750FAF8-7B04-4B33-91A1-E3935942A426}" destId="{91F8803F-5A79-468A-A38F-8EE1A16BC3A8}" srcOrd="0" destOrd="0" presId="urn:microsoft.com/office/officeart/2005/8/layout/process1"/>
    <dgm:cxn modelId="{00D8FCF9-A6DF-477A-9333-F76B69158EA6}" type="presParOf" srcId="{E5BFE004-1CDF-439A-AA95-B0C7CCDE678B}" destId="{0FDD47D4-7B8F-4B2B-A8FB-E25D5D3B5EFA}" srcOrd="4" destOrd="0" presId="urn:microsoft.com/office/officeart/2005/8/layout/process1"/>
    <dgm:cxn modelId="{1A02CD44-FE72-41D2-97D4-A76BDC641926}" type="presParOf" srcId="{E5BFE004-1CDF-439A-AA95-B0C7CCDE678B}" destId="{4AEAD80D-9929-472B-8625-C65284A7B97D}" srcOrd="5" destOrd="0" presId="urn:microsoft.com/office/officeart/2005/8/layout/process1"/>
    <dgm:cxn modelId="{AC8C6285-E427-4192-80F3-1CACEAA2596A}" type="presParOf" srcId="{4AEAD80D-9929-472B-8625-C65284A7B97D}" destId="{629BC006-1010-40BD-961C-AE0DAA02927A}" srcOrd="0" destOrd="0" presId="urn:microsoft.com/office/officeart/2005/8/layout/process1"/>
    <dgm:cxn modelId="{B46E41FD-D00C-4272-9DA3-6C2E3CAE6BBE}" type="presParOf" srcId="{E5BFE004-1CDF-439A-AA95-B0C7CCDE678B}" destId="{5B118999-A6DC-42A1-948D-7D21F455C11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972C2-2F03-4F02-9B87-C7047623ADA3}">
      <dsp:nvSpPr>
        <dsp:cNvPr id="0" name=""/>
        <dsp:cNvSpPr/>
      </dsp:nvSpPr>
      <dsp:spPr>
        <a:xfrm>
          <a:off x="3540" y="1135753"/>
          <a:ext cx="1548122" cy="9288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DATA</a:t>
          </a:r>
        </a:p>
      </dsp:txBody>
      <dsp:txXfrm>
        <a:off x="30746" y="1162959"/>
        <a:ext cx="1493710" cy="874461"/>
      </dsp:txXfrm>
    </dsp:sp>
    <dsp:sp modelId="{FC5CB8EF-FBBF-40EB-AC57-F8C13E3E8E33}">
      <dsp:nvSpPr>
        <dsp:cNvPr id="0" name=""/>
        <dsp:cNvSpPr/>
      </dsp:nvSpPr>
      <dsp:spPr>
        <a:xfrm>
          <a:off x="1706475" y="1408222"/>
          <a:ext cx="328202" cy="383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06475" y="1485009"/>
        <a:ext cx="229741" cy="230360"/>
      </dsp:txXfrm>
    </dsp:sp>
    <dsp:sp modelId="{20FDB45A-D319-4296-93A2-BEC697C2719D}">
      <dsp:nvSpPr>
        <dsp:cNvPr id="0" name=""/>
        <dsp:cNvSpPr/>
      </dsp:nvSpPr>
      <dsp:spPr>
        <a:xfrm>
          <a:off x="2170912" y="1135753"/>
          <a:ext cx="1548122" cy="9288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WRITE A PROGRAM BASED ON PROCESS</a:t>
          </a:r>
        </a:p>
      </dsp:txBody>
      <dsp:txXfrm>
        <a:off x="2198118" y="1162959"/>
        <a:ext cx="1493710" cy="874461"/>
      </dsp:txXfrm>
    </dsp:sp>
    <dsp:sp modelId="{5750FAF8-7B04-4B33-91A1-E3935942A426}">
      <dsp:nvSpPr>
        <dsp:cNvPr id="0" name=""/>
        <dsp:cNvSpPr/>
      </dsp:nvSpPr>
      <dsp:spPr>
        <a:xfrm>
          <a:off x="3873847" y="1408222"/>
          <a:ext cx="328202" cy="383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873847" y="1485009"/>
        <a:ext cx="229741" cy="230360"/>
      </dsp:txXfrm>
    </dsp:sp>
    <dsp:sp modelId="{0FDD47D4-7B8F-4B2B-A8FB-E25D5D3B5EFA}">
      <dsp:nvSpPr>
        <dsp:cNvPr id="0" name=""/>
        <dsp:cNvSpPr/>
      </dsp:nvSpPr>
      <dsp:spPr>
        <a:xfrm>
          <a:off x="4338284" y="1135753"/>
          <a:ext cx="1548122" cy="9288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KNOWLEDGE REPRESENTED IN MACHINE</a:t>
          </a:r>
        </a:p>
      </dsp:txBody>
      <dsp:txXfrm>
        <a:off x="4365490" y="1162959"/>
        <a:ext cx="1493710" cy="874461"/>
      </dsp:txXfrm>
    </dsp:sp>
    <dsp:sp modelId="{4AEAD80D-9929-472B-8625-C65284A7B97D}">
      <dsp:nvSpPr>
        <dsp:cNvPr id="0" name=""/>
        <dsp:cNvSpPr/>
      </dsp:nvSpPr>
      <dsp:spPr>
        <a:xfrm>
          <a:off x="6041219" y="1408222"/>
          <a:ext cx="328202" cy="383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041219" y="1485009"/>
        <a:ext cx="229741" cy="230360"/>
      </dsp:txXfrm>
    </dsp:sp>
    <dsp:sp modelId="{5B118999-A6DC-42A1-948D-7D21F455C116}">
      <dsp:nvSpPr>
        <dsp:cNvPr id="0" name=""/>
        <dsp:cNvSpPr/>
      </dsp:nvSpPr>
      <dsp:spPr>
        <a:xfrm>
          <a:off x="6505656" y="1135753"/>
          <a:ext cx="1548122" cy="9288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6532862" y="1162959"/>
        <a:ext cx="1493710" cy="874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972C2-2F03-4F02-9B87-C7047623ADA3}">
      <dsp:nvSpPr>
        <dsp:cNvPr id="0" name=""/>
        <dsp:cNvSpPr/>
      </dsp:nvSpPr>
      <dsp:spPr>
        <a:xfrm>
          <a:off x="3946" y="927204"/>
          <a:ext cx="1725448" cy="10352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DATA WITH RIGHT ANSWERS</a:t>
          </a:r>
        </a:p>
      </dsp:txBody>
      <dsp:txXfrm>
        <a:off x="34268" y="957526"/>
        <a:ext cx="1664804" cy="974625"/>
      </dsp:txXfrm>
    </dsp:sp>
    <dsp:sp modelId="{FC5CB8EF-FBBF-40EB-AC57-F8C13E3E8E33}">
      <dsp:nvSpPr>
        <dsp:cNvPr id="0" name=""/>
        <dsp:cNvSpPr/>
      </dsp:nvSpPr>
      <dsp:spPr>
        <a:xfrm>
          <a:off x="1901939" y="1230883"/>
          <a:ext cx="365795" cy="427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901939" y="1316465"/>
        <a:ext cx="256057" cy="256747"/>
      </dsp:txXfrm>
    </dsp:sp>
    <dsp:sp modelId="{20FDB45A-D319-4296-93A2-BEC697C2719D}">
      <dsp:nvSpPr>
        <dsp:cNvPr id="0" name=""/>
        <dsp:cNvSpPr/>
      </dsp:nvSpPr>
      <dsp:spPr>
        <a:xfrm>
          <a:off x="2419574" y="927204"/>
          <a:ext cx="1725448" cy="10352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COMPUTER LEARNS FROM EXAMPLE</a:t>
          </a:r>
        </a:p>
      </dsp:txBody>
      <dsp:txXfrm>
        <a:off x="2449896" y="957526"/>
        <a:ext cx="1664804" cy="974625"/>
      </dsp:txXfrm>
    </dsp:sp>
    <dsp:sp modelId="{5750FAF8-7B04-4B33-91A1-E3935942A426}">
      <dsp:nvSpPr>
        <dsp:cNvPr id="0" name=""/>
        <dsp:cNvSpPr/>
      </dsp:nvSpPr>
      <dsp:spPr>
        <a:xfrm>
          <a:off x="4317568" y="1230883"/>
          <a:ext cx="365795" cy="427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317568" y="1316465"/>
        <a:ext cx="256057" cy="256747"/>
      </dsp:txXfrm>
    </dsp:sp>
    <dsp:sp modelId="{0FDD47D4-7B8F-4B2B-A8FB-E25D5D3B5EFA}">
      <dsp:nvSpPr>
        <dsp:cNvPr id="0" name=""/>
        <dsp:cNvSpPr/>
      </dsp:nvSpPr>
      <dsp:spPr>
        <a:xfrm>
          <a:off x="4835202" y="927204"/>
          <a:ext cx="1725448" cy="10352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KNOWLEDGE REPRESENTED IN MACHINE</a:t>
          </a:r>
        </a:p>
      </dsp:txBody>
      <dsp:txXfrm>
        <a:off x="4865524" y="957526"/>
        <a:ext cx="1664804" cy="974625"/>
      </dsp:txXfrm>
    </dsp:sp>
    <dsp:sp modelId="{4AEAD80D-9929-472B-8625-C65284A7B97D}">
      <dsp:nvSpPr>
        <dsp:cNvPr id="0" name=""/>
        <dsp:cNvSpPr/>
      </dsp:nvSpPr>
      <dsp:spPr>
        <a:xfrm>
          <a:off x="6733196" y="1230883"/>
          <a:ext cx="365795" cy="427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733196" y="1316465"/>
        <a:ext cx="256057" cy="256747"/>
      </dsp:txXfrm>
    </dsp:sp>
    <dsp:sp modelId="{5B118999-A6DC-42A1-948D-7D21F455C116}">
      <dsp:nvSpPr>
        <dsp:cNvPr id="0" name=""/>
        <dsp:cNvSpPr/>
      </dsp:nvSpPr>
      <dsp:spPr>
        <a:xfrm>
          <a:off x="7250830" y="927204"/>
          <a:ext cx="1725448" cy="10352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7281152" y="957526"/>
        <a:ext cx="1664804" cy="974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6C3D2F-5A05-4596-A225-FC14565701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C051B-F26C-4470-B56C-092B4E1C4C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9A1B5-1BE4-4CD6-80C4-143959F034D3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9DB8B-3A1C-4291-8A97-C19C5D31C3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310B9-42FE-4FE9-8C0B-5C7382DBB0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FFF0-B784-4FE7-8A38-F89DE294F8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66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6120A-21AF-4F12-ABAA-66A70823631B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C672F-171E-46DC-915C-C7BCF99F5C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9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524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1319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744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23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8637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3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807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88DD-3717-47D0-B979-D111D81B4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Unlocking the Power of AI: A Journey into Data Analytics and Innovation</a:t>
            </a:r>
          </a:p>
        </p:txBody>
      </p:sp>
      <p:pic>
        <p:nvPicPr>
          <p:cNvPr id="3" name="slide 1">
            <a:hlinkClick r:id="" action="ppaction://media"/>
            <a:extLst>
              <a:ext uri="{FF2B5EF4-FFF2-40B4-BE49-F238E27FC236}">
                <a16:creationId xmlns:a16="http://schemas.microsoft.com/office/drawing/2014/main" id="{2B0F83B1-9190-4FE4-A3F4-46A008426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0955" y="2826026"/>
            <a:ext cx="602974" cy="60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5C3A-261C-4C11-888A-B8000EDB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INDUSTRIAL AI- BEYOND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EA113-5950-4FBD-BA30-C3A0C14EF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7881"/>
            <a:ext cx="4605783" cy="3593591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 Unique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This is AI for big stuff—factories, trains, power plants—not just your phone.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Keeps things safe, fast, and working well (e.g., no factory shutdowns).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Beginner Bonus: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of it as a super mechanic with X-ray vision.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0765D-B4F0-4310-AF4C-91D006B34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8408"/>
            <a:ext cx="5572539" cy="5572539"/>
          </a:xfrm>
          <a:prstGeom prst="rect">
            <a:avLst/>
          </a:prstGeom>
        </p:spPr>
      </p:pic>
      <p:pic>
        <p:nvPicPr>
          <p:cNvPr id="6" name="SLIDE 10">
            <a:hlinkClick r:id="" action="ppaction://media"/>
            <a:extLst>
              <a:ext uri="{FF2B5EF4-FFF2-40B4-BE49-F238E27FC236}">
                <a16:creationId xmlns:a16="http://schemas.microsoft.com/office/drawing/2014/main" id="{D8F55DB4-FF69-4099-83E5-38E73BAE6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8800" y="435232"/>
            <a:ext cx="490330" cy="4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CBCD6-EAB9-4FFF-BE53-A44BD32B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94106"/>
            <a:ext cx="4515598" cy="45321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2A1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 DATA MINDSET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1F60-FB9A-4C02-94AC-E5C4C135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271" y="1128451"/>
            <a:ext cx="4680729" cy="4566609"/>
          </a:xfrm>
        </p:spPr>
        <p:txBody>
          <a:bodyPr anchor="ctr">
            <a:noAutofit/>
          </a:bodyPr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 View: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is personal—like what you buy online or post on social media.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Contrast: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Industrial data is about machines—like how fast a motor spins or if a pipe’s leaking.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phone tracks your steps; a factory tracks steel production.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data does your favorite app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CA70B-633C-473B-B35D-DC5E379F7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5" b="26570"/>
          <a:stretch/>
        </p:blipFill>
        <p:spPr>
          <a:xfrm>
            <a:off x="614141" y="1966867"/>
            <a:ext cx="5071966" cy="2889775"/>
          </a:xfrm>
          <a:prstGeom prst="rect">
            <a:avLst/>
          </a:prstGeom>
        </p:spPr>
      </p:pic>
      <p:pic>
        <p:nvPicPr>
          <p:cNvPr id="6" name="SLIDE 11">
            <a:hlinkClick r:id="" action="ppaction://media"/>
            <a:extLst>
              <a:ext uri="{FF2B5EF4-FFF2-40B4-BE49-F238E27FC236}">
                <a16:creationId xmlns:a16="http://schemas.microsoft.com/office/drawing/2014/main" id="{6A98B867-EE3D-4670-A2D0-4C09F08DC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863" y="6016486"/>
            <a:ext cx="444811" cy="4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6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5F43-FC9B-41D0-B570-F5BE7F90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INDUSTRIAL AI: CHALLENGES AND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80A18-3CBB-41E5-9EB9-7E6597E56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616" y="1046922"/>
            <a:ext cx="4833405" cy="55526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Tough Stuff: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 to get examples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only experts know if a machine part’s bad, and those examples are rare.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Mistakes hurt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 wrong store suggestion is no biggie, but a broken turbine cost million.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Beginner Bonus: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like training a doctor—needs lots of practice and no room for error.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spots a tiny crack in a plane engine—huge save!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AEE67-EFB6-4EAC-9433-5CE0CF47DF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" t="3233" r="2657" b="29847"/>
          <a:stretch/>
        </p:blipFill>
        <p:spPr>
          <a:xfrm>
            <a:off x="1036657" y="1804943"/>
            <a:ext cx="5417153" cy="3915478"/>
          </a:xfrm>
          <a:prstGeom prst="rect">
            <a:avLst/>
          </a:prstGeom>
        </p:spPr>
      </p:pic>
      <p:pic>
        <p:nvPicPr>
          <p:cNvPr id="6" name="SLIDE 12">
            <a:hlinkClick r:id="" action="ppaction://media"/>
            <a:extLst>
              <a:ext uri="{FF2B5EF4-FFF2-40B4-BE49-F238E27FC236}">
                <a16:creationId xmlns:a16="http://schemas.microsoft.com/office/drawing/2014/main" id="{9CD011F5-F4DF-4F8B-89A4-27BBBCBB1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4061" y="486380"/>
            <a:ext cx="456548" cy="4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5410-297D-42B0-9453-1EF2CE0F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Ready to launch your ai journey?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1BA9-8340-45F4-BDC9-1840B320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57739"/>
            <a:ext cx="10178322" cy="44218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Start?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savvy with a top tech trend—AI’s everywhere!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AI to fix your problems (e.g., plan better at work).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 curious? Learn how this cool stuff works!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Step: Dig into these nuggets—pick one that grabs you.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 Fact: AI skills are a 2025 job must-have (says the World Economic Forum).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Go: What’s your first AI adventure?</a:t>
            </a:r>
          </a:p>
        </p:txBody>
      </p:sp>
      <p:pic>
        <p:nvPicPr>
          <p:cNvPr id="6" name="SLIDEE 13">
            <a:hlinkClick r:id="" action="ppaction://media"/>
            <a:extLst>
              <a:ext uri="{FF2B5EF4-FFF2-40B4-BE49-F238E27FC236}">
                <a16:creationId xmlns:a16="http://schemas.microsoft.com/office/drawing/2014/main" id="{6FD4FB5A-455F-4276-A502-43D7E7DF2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2001" y="382385"/>
            <a:ext cx="448321" cy="4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9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8A3E57F-DE9A-45F6-BEF3-EF8EEA07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62" y="756357"/>
            <a:ext cx="8187071" cy="1253066"/>
          </a:xfrm>
        </p:spPr>
        <p:txBody>
          <a:bodyPr/>
          <a:lstStyle/>
          <a:p>
            <a:r>
              <a:rPr lang="en-US" dirty="0"/>
              <a:t>Slide Tite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A1257-66A3-465A-A773-E2D1F421929F}"/>
              </a:ext>
            </a:extLst>
          </p:cNvPr>
          <p:cNvSpPr txBox="1"/>
          <p:nvPr/>
        </p:nvSpPr>
        <p:spPr>
          <a:xfrm>
            <a:off x="2981739" y="2107097"/>
            <a:ext cx="9018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are going to have a great learning together!</a:t>
            </a:r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SLIDE 14">
            <a:hlinkClick r:id="" action="ppaction://media"/>
            <a:extLst>
              <a:ext uri="{FF2B5EF4-FFF2-40B4-BE49-F238E27FC236}">
                <a16:creationId xmlns:a16="http://schemas.microsoft.com/office/drawing/2014/main" id="{D87C9B76-2858-4DB7-82AC-1752F2921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8348" y="2782957"/>
            <a:ext cx="540026" cy="54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82385"/>
            <a:ext cx="10893973" cy="163034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 (AI) Unveiled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51723"/>
            <a:ext cx="5771974" cy="452787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 It About?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is like a super-smart helper! It can turn off your home’s lights when you leave, turn them on when you’re back, let you shop by talking to a device, or unlock your phone with just your face.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It’s Cool: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 years ago, this was movie stuff—now it’s normal! Robots aren’t chatting with us yet, but everyday gadgets are getting brainy.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Fact: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Experts say AI could be a $500 billion industry by 2025—huge, right?</a:t>
            </a:r>
          </a:p>
          <a:p>
            <a:endParaRPr lang="en-US" dirty="0"/>
          </a:p>
        </p:txBody>
      </p:sp>
      <p:sp>
        <p:nvSpPr>
          <p:cNvPr id="5" name="AutoShape 3" descr="Image of ">
            <a:extLst>
              <a:ext uri="{FF2B5EF4-FFF2-40B4-BE49-F238E27FC236}">
                <a16:creationId xmlns:a16="http://schemas.microsoft.com/office/drawing/2014/main" id="{7F19A4FA-4C60-4A25-8CCD-22F6A6ADD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5" descr="Image of ">
            <a:extLst>
              <a:ext uri="{FF2B5EF4-FFF2-40B4-BE49-F238E27FC236}">
                <a16:creationId xmlns:a16="http://schemas.microsoft.com/office/drawing/2014/main" id="{E2CECF7B-61DE-4B93-9459-79A44C1E41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BD3189-A4D1-4633-9235-8304063D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68" y="1351723"/>
            <a:ext cx="4691922" cy="4691922"/>
          </a:xfrm>
          <a:prstGeom prst="rect">
            <a:avLst/>
          </a:prstGeom>
        </p:spPr>
      </p:pic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EB436E60-F974-4321-8B76-49B3EB7D4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086" y="382385"/>
            <a:ext cx="579784" cy="5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657A-8B7E-4B6C-A10E-806AE7B7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WHAT IS EXPLAINABLE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C1E8-A3C4-4E79-8384-A72C2430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156" y="1431866"/>
            <a:ext cx="10178322" cy="3593591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 In: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Explainable AI (XAI) is AI that tells you *why* it does things—like why it thinks a photo has a cat or a machine part is broken.</a:t>
            </a:r>
          </a:p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It Matters: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Regular AI can feel like a mystery box. XAI opens it up so you trust it, especially for big decisions like fixing a power plant.</a:t>
            </a:r>
          </a:p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Beginner Bonus: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of it as a friend explaining their homework answer not just giving you the result.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Introduction to Explainable AI (Explainable Artificial Intelligence or XAI)  - 10 Senses">
            <a:extLst>
              <a:ext uri="{FF2B5EF4-FFF2-40B4-BE49-F238E27FC236}">
                <a16:creationId xmlns:a16="http://schemas.microsoft.com/office/drawing/2014/main" id="{25468A40-896A-4FA0-B9B0-BC523DB13AC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4798" r="1250" b="7055"/>
          <a:stretch/>
        </p:blipFill>
        <p:spPr bwMode="auto">
          <a:xfrm>
            <a:off x="3233531" y="4232560"/>
            <a:ext cx="6003235" cy="2387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SLIDE 3">
            <a:hlinkClick r:id="" action="ppaction://media"/>
            <a:extLst>
              <a:ext uri="{FF2B5EF4-FFF2-40B4-BE49-F238E27FC236}">
                <a16:creationId xmlns:a16="http://schemas.microsoft.com/office/drawing/2014/main" id="{58B3D335-922B-461F-8A56-D82F6549BC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0488" y="382385"/>
            <a:ext cx="530087" cy="5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9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5FD6-50A1-4725-872A-2888583C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YOUR EXPLAINABLE AI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B07C0-E46B-4498-8D84-4C67779CD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2088"/>
            <a:ext cx="10178322" cy="3593591"/>
          </a:xfrm>
        </p:spPr>
        <p:txBody>
          <a:bodyPr/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Guide: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whole training on Ai is split into small “learning nuggets”—like mini-lessons—so it’s not overwhelming.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It Works: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Newbies can follow step-by-step; pros can skip to what they like. Each nugget builds your AI know-how.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Boost: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Pictures and charts (e.g., a map of topics) make it easy to see the big picture.</a:t>
            </a:r>
          </a:p>
          <a:p>
            <a:endParaRPr lang="en-US" dirty="0"/>
          </a:p>
        </p:txBody>
      </p:sp>
      <p:pic>
        <p:nvPicPr>
          <p:cNvPr id="4" name="Picture 3" descr="C:\Users\DELL\Downloads\Gemini_Generated_Image_8evvie8evvie8evv.jpg">
            <a:extLst>
              <a:ext uri="{FF2B5EF4-FFF2-40B4-BE49-F238E27FC236}">
                <a16:creationId xmlns:a16="http://schemas.microsoft.com/office/drawing/2014/main" id="{B6E4FB91-EEBD-45C1-B439-7C03B855262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8" b="50102"/>
          <a:stretch/>
        </p:blipFill>
        <p:spPr bwMode="auto">
          <a:xfrm>
            <a:off x="1908314" y="4055166"/>
            <a:ext cx="8653670" cy="25311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SLIDE 4">
            <a:hlinkClick r:id="" action="ppaction://media"/>
            <a:extLst>
              <a:ext uri="{FF2B5EF4-FFF2-40B4-BE49-F238E27FC236}">
                <a16:creationId xmlns:a16="http://schemas.microsoft.com/office/drawing/2014/main" id="{BD54B798-4460-4BFA-8F90-5B60FD753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9026" y="382385"/>
            <a:ext cx="513522" cy="5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0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5FEB-3714-4027-B6D6-A67A8469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8" y="19879"/>
            <a:ext cx="10178322" cy="149213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EXPLORE THE Explainable ai series</a:t>
            </a:r>
          </a:p>
        </p:txBody>
      </p:sp>
      <p:pic>
        <p:nvPicPr>
          <p:cNvPr id="4" name="Picture 3" descr="C:\Users\DELL\AppData\Local\Packages\Microsoft.Windows.Photos_8wekyb3d8bbwe\TempState\ShareServiceTempFolder\ChatGPT Image Apr 11, 2025, 11_04_52 AM.jpeg">
            <a:extLst>
              <a:ext uri="{FF2B5EF4-FFF2-40B4-BE49-F238E27FC236}">
                <a16:creationId xmlns:a16="http://schemas.microsoft.com/office/drawing/2014/main" id="{7E60B7CA-76EC-4F83-AE67-90D54205653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3"/>
          <a:stretch/>
        </p:blipFill>
        <p:spPr bwMode="auto">
          <a:xfrm>
            <a:off x="2895599" y="695739"/>
            <a:ext cx="6400801" cy="59701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SLIDE 5">
            <a:hlinkClick r:id="" action="ppaction://media"/>
            <a:extLst>
              <a:ext uri="{FF2B5EF4-FFF2-40B4-BE49-F238E27FC236}">
                <a16:creationId xmlns:a16="http://schemas.microsoft.com/office/drawing/2014/main" id="{0A8BCBA4-7131-431A-B111-B646CB0A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59617" y="0"/>
            <a:ext cx="513522" cy="5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0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58D4-E95E-4990-8F63-AC8BF0A3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 analytics and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58569-5BEF-4F0D-9AB2-8E54A6A38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5997261" cy="4005075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 Idea: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is smart, but it needs data (information) to work: like how you need food for energy.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 vs. Machine: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eyes and ears collect data (example: “it’s hot!”); machines use sensors (example: temperature readers) to “see” the world.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About It: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data do you notice daily (example: weather and time)</a:t>
            </a:r>
          </a:p>
          <a:p>
            <a:endParaRPr lang="en-US" dirty="0"/>
          </a:p>
        </p:txBody>
      </p:sp>
      <p:sp>
        <p:nvSpPr>
          <p:cNvPr id="4" name="AutoShape 2" descr="Image of ">
            <a:extLst>
              <a:ext uri="{FF2B5EF4-FFF2-40B4-BE49-F238E27FC236}">
                <a16:creationId xmlns:a16="http://schemas.microsoft.com/office/drawing/2014/main" id="{486BDC4F-5091-4D33-8A54-DDA13E3AE2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A73AD-670F-46ED-B52E-8678BC2B2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09" y="2238754"/>
            <a:ext cx="3276600" cy="3276600"/>
          </a:xfrm>
          <a:prstGeom prst="rect">
            <a:avLst/>
          </a:prstGeom>
        </p:spPr>
      </p:pic>
      <p:pic>
        <p:nvPicPr>
          <p:cNvPr id="7" name="SLIDE 6">
            <a:hlinkClick r:id="" action="ppaction://media"/>
            <a:extLst>
              <a:ext uri="{FF2B5EF4-FFF2-40B4-BE49-F238E27FC236}">
                <a16:creationId xmlns:a16="http://schemas.microsoft.com/office/drawing/2014/main" id="{4B0329FA-EC4D-47D2-83BB-3A7B41A91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5839" y="486746"/>
            <a:ext cx="438978" cy="4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0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05F6-C58D-493C-B438-8A66214D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Teaching computers to think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EBD57-7E11-4271-AC2E-631687BB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913" y="1389893"/>
            <a:ext cx="10178322" cy="3593591"/>
          </a:xfrm>
        </p:spPr>
        <p:txBody>
          <a:bodyPr/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Imagine teaching a computer to spot a dog in a photo—tricky, right? That’s what this is about!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Paths: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give it exact rules or let it learn by itself (we’ll explain both soon).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Beginner Bonus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It’s like teaching a kid—either tell them “dogs have fur” or show them dog pics till they get it.</a:t>
            </a:r>
          </a:p>
          <a:p>
            <a:endParaRPr lang="en-US" dirty="0"/>
          </a:p>
        </p:txBody>
      </p:sp>
      <p:pic>
        <p:nvPicPr>
          <p:cNvPr id="4" name="SLIDE 7">
            <a:hlinkClick r:id="" action="ppaction://media"/>
            <a:extLst>
              <a:ext uri="{FF2B5EF4-FFF2-40B4-BE49-F238E27FC236}">
                <a16:creationId xmlns:a16="http://schemas.microsoft.com/office/drawing/2014/main" id="{3ABDC86A-747A-4F1E-AF98-0CE8B8772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0017" y="448817"/>
            <a:ext cx="437322" cy="4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3B46F-55B2-4971-BDFE-E15F578E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MACHINE PROGRAMMING- RULES RULE!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5B1A-9447-4C6F-9867-97D8B98AA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32204"/>
            <a:ext cx="10178322" cy="3593591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It Works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expert says, “If the oven’s over 200°C, turn it off.”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coder writes that rule in computer language.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machine follows it exactly.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Pros: Super clear—like a recipe—and works every time.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Cons: Hard for messy tasks (e.g., “Is this voice happy or sad?”).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Think of a thermostat—it’s programmed to keep your room cozy.</a:t>
            </a:r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7B7074A-2273-4E77-856A-CDB3659D5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251961"/>
              </p:ext>
            </p:extLst>
          </p:nvPr>
        </p:nvGraphicFramePr>
        <p:xfrm>
          <a:off x="1948071" y="4280230"/>
          <a:ext cx="8057320" cy="3200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4D4AAE29-A034-4218-BD46-C81C3E211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5693343"/>
            <a:ext cx="1351722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PROGRAMMING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D39B022-F701-47BA-BE1C-8FCBC929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652" y="19063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2611061-6258-435A-BA55-3403FD9B8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652" y="23635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SLIDE 8">
            <a:hlinkClick r:id="" action="ppaction://media"/>
            <a:extLst>
              <a:ext uri="{FF2B5EF4-FFF2-40B4-BE49-F238E27FC236}">
                <a16:creationId xmlns:a16="http://schemas.microsoft.com/office/drawing/2014/main" id="{D0AC43D9-3AE8-40FB-8DC5-4FC064731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56794" y="3823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F0C8-6418-479F-8270-3BE5DA56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LEARNING-LEARN BY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C7B16-1E74-43E8-A2A1-7B91A6F0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It Works: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the computer pics: “This is a cat, this isn’t.” It studies them and learns the difference.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Uses special tools (algorithms) to find patterns—like spotting whiskers or tails.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 Example: Self-driving cars learn roads by “watching” millions of drives.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Need: Lots of examples and a smart system to crunch them.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Beginner Bonus: It’s like training a puppy with treats, it figures things out over time!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56091C-0568-4A0E-96F4-490DAE373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242874"/>
              </p:ext>
            </p:extLst>
          </p:nvPr>
        </p:nvGraphicFramePr>
        <p:xfrm>
          <a:off x="1665028" y="4107152"/>
          <a:ext cx="8980226" cy="2889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 Box 7">
            <a:extLst>
              <a:ext uri="{FF2B5EF4-FFF2-40B4-BE49-F238E27FC236}">
                <a16:creationId xmlns:a16="http://schemas.microsoft.com/office/drawing/2014/main" id="{8412DB7D-2673-48B8-989E-43D60662A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809" y="5304435"/>
            <a:ext cx="10668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C6E8961-0E32-4A0B-94B7-F3C900E4C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955" y="26715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502A55-DB5F-4188-9FE7-25888B9EA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955" y="31287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SLIDE 9">
            <a:hlinkClick r:id="" action="ppaction://media"/>
            <a:extLst>
              <a:ext uri="{FF2B5EF4-FFF2-40B4-BE49-F238E27FC236}">
                <a16:creationId xmlns:a16="http://schemas.microsoft.com/office/drawing/2014/main" id="{01155F1C-5517-4CEB-A292-4F4B529B8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86615" y="421237"/>
            <a:ext cx="486770" cy="4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916208_Getting to know your teacher_RVA_v2" id="{9D60EAE5-D0A0-4E9F-AE23-1B333D14ABD6}" vid="{DD8DD7D2-976B-4092-A04B-0CF2FAEFF7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B3E54F-9BB9-4821-81E3-A4EFEC7BD0AD}">
  <ds:schemaRefs>
    <ds:schemaRef ds:uri="71af3243-3dd4-4a8d-8c0d-dd76da1f02a5"/>
    <ds:schemaRef ds:uri="16c05727-aa75-4e4a-9b5f-8a80a1165891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2D0167F-E486-4F9B-83E2-993954E11F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A714DE-2D72-4B69-B5D2-B9FD427417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teacher</Template>
  <TotalTime>0</TotalTime>
  <Words>966</Words>
  <Application>Microsoft Office PowerPoint</Application>
  <PresentationFormat>Widescreen</PresentationFormat>
  <Paragraphs>72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Impact</vt:lpstr>
      <vt:lpstr>Times New Roman</vt:lpstr>
      <vt:lpstr>Badge</vt:lpstr>
      <vt:lpstr>Unlocking the Power of AI: A Journey into Data Analytics and Innovation</vt:lpstr>
      <vt:lpstr>Artificial Intelligence (AI) Unveiled</vt:lpstr>
      <vt:lpstr>WHAT IS EXPLAINABLE AI?</vt:lpstr>
      <vt:lpstr>YOUR EXPLAINABLE AI ROADMAP</vt:lpstr>
      <vt:lpstr>EXPLORE THE Explainable ai series</vt:lpstr>
      <vt:lpstr>Data analytics and Artificial Intelligence</vt:lpstr>
      <vt:lpstr>Teaching computers to think</vt:lpstr>
      <vt:lpstr>MACHINE PROGRAMMING- RULES RULE!</vt:lpstr>
      <vt:lpstr>MACHINE LEARNING-LEARN BY EXAMPLES</vt:lpstr>
      <vt:lpstr>INDUSTRIAL AI- BEYOND GADGETS</vt:lpstr>
      <vt:lpstr>CONSUMER DATA MINDSET</vt:lpstr>
      <vt:lpstr>INDUSTRIAL AI: CHALLENGES AND WINS</vt:lpstr>
      <vt:lpstr>Ready to launch your ai journey?</vt:lpstr>
      <vt:lpstr>Slide Tite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2025-04-10T06:08:56Z</dcterms:created>
  <dcterms:modified xsi:type="dcterms:W3CDTF">2025-04-15T15:58:56Z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